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28803600" cy="43205400"/>
  <p:notesSz cx="6858000" cy="9144000"/>
  <p:defaultTextStyle>
    <a:defPPr>
      <a:defRPr lang="pt-BR"/>
    </a:defPPr>
    <a:lvl1pPr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2159000" indent="-1701800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4319588" indent="-3405188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6480175" indent="-5108575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8640763" indent="-6811963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8BE"/>
    <a:srgbClr val="DCEDCB"/>
    <a:srgbClr val="CDE5B5"/>
    <a:srgbClr val="BDDD9D"/>
    <a:srgbClr val="90B97E"/>
    <a:srgbClr val="00245F"/>
    <a:srgbClr val="005F9B"/>
    <a:srgbClr val="0037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053" autoAdjust="0"/>
    <p:restoredTop sz="94660"/>
  </p:normalViewPr>
  <p:slideViewPr>
    <p:cSldViewPr>
      <p:cViewPr>
        <p:scale>
          <a:sx n="25" d="100"/>
          <a:sy n="25" d="100"/>
        </p:scale>
        <p:origin x="-2382" y="1416"/>
      </p:cViewPr>
      <p:guideLst>
        <p:guide orient="horz" pos="13608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271" y="13421680"/>
            <a:ext cx="24483060" cy="926115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0541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D0F8-A91F-4830-9475-E31B20035497}" type="datetimeFigureOut">
              <a:rPr lang="pt-BR"/>
              <a:pPr>
                <a:defRPr/>
              </a:pPr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409B4-954E-4F99-BE0B-F387CEED55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145BC-F64C-4483-AB95-5554114F14FD}" type="datetimeFigureOut">
              <a:rPr lang="pt-BR"/>
              <a:pPr>
                <a:defRPr/>
              </a:pPr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6B6FE-0F6B-4D61-A6DF-AB2A77B5F8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004251" y="10901365"/>
            <a:ext cx="22962870" cy="23224902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105642" y="10901365"/>
            <a:ext cx="68418551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8B354-9F40-44FD-9BB8-897735E4390F}" type="datetimeFigureOut">
              <a:rPr lang="pt-BR"/>
              <a:pPr>
                <a:defRPr/>
              </a:pPr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6829-726D-491E-B9D7-BB6F98F9B2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E9942-542B-4BA5-B3A4-30FCCF682893}" type="datetimeFigureOut">
              <a:rPr lang="pt-BR"/>
              <a:pPr>
                <a:defRPr/>
              </a:pPr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E1698-930B-4632-A91C-C63F867679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286" y="27763474"/>
            <a:ext cx="24483060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04702-1BA4-4382-9A32-315D93C17123}" type="datetimeFigureOut">
              <a:rPr lang="pt-BR"/>
              <a:pPr>
                <a:defRPr/>
              </a:pPr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B86F9-C2B6-483B-A711-761F4BFE0E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05641" y="63507941"/>
            <a:ext cx="45690709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276409" y="63507941"/>
            <a:ext cx="45690712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F7360-65B3-434B-A664-D197281C7FA1}" type="datetimeFigureOut">
              <a:rPr lang="pt-BR"/>
              <a:pPr>
                <a:defRPr/>
              </a:pPr>
              <a:t>16/09/2015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9351-F5C7-4D51-BA84-D9E9DA78BA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1" y="1730219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0" y="9671213"/>
            <a:ext cx="12726592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631830" y="9671213"/>
            <a:ext cx="12731591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87B75-5D9F-4102-B1A3-224777005467}" type="datetimeFigureOut">
              <a:rPr lang="pt-BR"/>
              <a:pPr>
                <a:defRPr/>
              </a:pPr>
              <a:t>16/09/2015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A1A19-9F1A-418E-BD66-B397AACE70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17B52-8127-46E6-9D81-CC1241BA6F0A}" type="datetimeFigureOut">
              <a:rPr lang="pt-BR"/>
              <a:pPr>
                <a:defRPr/>
              </a:pPr>
              <a:t>16/09/2015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EFD28-9DB1-4BBB-93CD-8922C20138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3EF6-3F17-435B-8515-658332EF64EA}" type="datetimeFigureOut">
              <a:rPr lang="pt-BR"/>
              <a:pPr>
                <a:defRPr/>
              </a:pPr>
              <a:t>16/09/2015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77B00-FD8C-475B-BF1E-D4AD5BA32C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2" y="1720216"/>
            <a:ext cx="9476186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2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05FAA-25EF-4C0F-8BEF-A292ABAE3A15}" type="datetimeFigureOut">
              <a:rPr lang="pt-BR"/>
              <a:pPr>
                <a:defRPr/>
              </a:pPr>
              <a:t>16/09/2015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6C425-4013-49FA-8C7F-395B4C40A9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708" y="30243781"/>
            <a:ext cx="1728216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45708" y="3860483"/>
            <a:ext cx="1728216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45708" y="33814230"/>
            <a:ext cx="1728216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77AF3-FD36-4FFE-AAA1-4DB9D636BD85}" type="datetimeFigureOut">
              <a:rPr lang="pt-BR"/>
              <a:pPr>
                <a:defRPr/>
              </a:pPr>
              <a:t>16/09/2015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C745-6641-43AE-83CF-30C090B039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440745" y="1730375"/>
            <a:ext cx="25922111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440745" y="10080625"/>
            <a:ext cx="25922111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40745" y="40044689"/>
            <a:ext cx="6719711" cy="230028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 defTabSz="4320540" fontAlgn="auto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214102-3F40-42D2-8E5A-4F2931234B69}" type="datetimeFigureOut">
              <a:rPr lang="pt-BR"/>
              <a:pPr>
                <a:defRPr/>
              </a:pPr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841089" y="40044689"/>
            <a:ext cx="9121422" cy="230028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 defTabSz="4320540" fontAlgn="auto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0643145" y="40044689"/>
            <a:ext cx="6719711" cy="230028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 defTabSz="4320540" fontAlgn="auto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248DC9-A304-4E35-AD04-AF691A6C43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9588" rtl="0" eaLnBrk="0" fontAlgn="base" hangingPunct="0">
        <a:spcBef>
          <a:spcPct val="0"/>
        </a:spcBef>
        <a:spcAft>
          <a:spcPct val="0"/>
        </a:spcAft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2pPr>
      <a:lvl3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3pPr>
      <a:lvl4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4pPr>
      <a:lvl5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5pPr>
      <a:lvl6pPr marL="4572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6pPr>
      <a:lvl7pPr marL="9144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7pPr>
      <a:lvl8pPr marL="13716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8pPr>
      <a:lvl9pPr marL="18288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263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960967" y="5545138"/>
            <a:ext cx="192009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CaixaDeTexto 7"/>
          <p:cNvSpPr txBox="1">
            <a:spLocks noChangeArrowheads="1"/>
          </p:cNvSpPr>
          <p:nvPr/>
        </p:nvSpPr>
        <p:spPr bwMode="auto">
          <a:xfrm>
            <a:off x="960967" y="5761038"/>
            <a:ext cx="19584811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300">
                <a:solidFill>
                  <a:srgbClr val="BDDD9D"/>
                </a:solidFill>
                <a:latin typeface="Arial" charset="0"/>
              </a:rPr>
              <a:t>PESQUISADORES RESPONSÁVEIS.</a:t>
            </a:r>
            <a:endParaRPr lang="pt-BR" sz="3300" baseline="30000">
              <a:solidFill>
                <a:srgbClr val="BDDD9D"/>
              </a:solidFill>
              <a:latin typeface="Arial" charset="0"/>
            </a:endParaRPr>
          </a:p>
        </p:txBody>
      </p:sp>
      <p:sp>
        <p:nvSpPr>
          <p:cNvPr id="2053" name="CaixaDeTexto 8"/>
          <p:cNvSpPr txBox="1">
            <a:spLocks noChangeArrowheads="1"/>
          </p:cNvSpPr>
          <p:nvPr/>
        </p:nvSpPr>
        <p:spPr bwMode="auto">
          <a:xfrm>
            <a:off x="960967" y="7056438"/>
            <a:ext cx="1804952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solidFill>
                  <a:schemeClr val="bg1"/>
                </a:solidFill>
                <a:latin typeface="Arial" charset="0"/>
              </a:rPr>
              <a:t>FINANCIADORES DO PROJETO. </a:t>
            </a:r>
            <a:endParaRPr lang="pt-BR" sz="2800" baseline="30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60967" y="8640763"/>
            <a:ext cx="19584811" cy="23852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700" b="1" dirty="0">
                <a:solidFill>
                  <a:srgbClr val="005F9B"/>
                </a:solidFill>
                <a:latin typeface="Arial" pitchFamily="34" charset="0"/>
                <a:cs typeface="Arial" pitchFamily="34" charset="0"/>
              </a:rPr>
              <a:t>Objetivos:</a:t>
            </a: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Dar continuidade às avaliações de carcaça de animais Nelore selecionados para peso pós-desmame.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960967" y="10872789"/>
            <a:ext cx="19584811" cy="4047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700" b="1" dirty="0">
                <a:solidFill>
                  <a:srgbClr val="005F9B"/>
                </a:solidFill>
                <a:latin typeface="Arial" pitchFamily="34" charset="0"/>
                <a:cs typeface="Arial" pitchFamily="34" charset="0"/>
              </a:rPr>
              <a:t>Conclusão:</a:t>
            </a: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As diferenças observadas nas características da carcaça entre os grupos genéticos refletem mudanças correlacionadas à seleção para peso pós-desmame. A seleção para peso pós-desmame levou ao aumento do PV dos animais, do peso de carcaça e dos principais cortes comerciais do traseiro, sem alterações em proporções corporais e eficiência de utilização dos alimentos.</a:t>
            </a:r>
          </a:p>
        </p:txBody>
      </p:sp>
      <p:sp>
        <p:nvSpPr>
          <p:cNvPr id="2056" name="CaixaDeTexto 18"/>
          <p:cNvSpPr txBox="1">
            <a:spLocks noChangeArrowheads="1"/>
          </p:cNvSpPr>
          <p:nvPr/>
        </p:nvSpPr>
        <p:spPr bwMode="auto">
          <a:xfrm>
            <a:off x="18882078" y="15554326"/>
            <a:ext cx="9917289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7700" b="1">
                <a:solidFill>
                  <a:schemeClr val="bg1"/>
                </a:solidFill>
                <a:latin typeface="Arial" charset="0"/>
              </a:rPr>
              <a:t>Material e métodos:</a:t>
            </a:r>
          </a:p>
          <a:p>
            <a:endParaRPr lang="pt-BR" sz="77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7" name="Imagem 11" descr="Logo 100 Anos IZ 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27067" y="720726"/>
            <a:ext cx="624557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CaixaDeTexto 12"/>
          <p:cNvSpPr txBox="1">
            <a:spLocks noChangeArrowheads="1"/>
          </p:cNvSpPr>
          <p:nvPr/>
        </p:nvSpPr>
        <p:spPr bwMode="auto">
          <a:xfrm>
            <a:off x="22169861" y="8640764"/>
            <a:ext cx="6505435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Logotipo da</a:t>
            </a:r>
          </a:p>
          <a:p>
            <a:pPr algn="ctr"/>
            <a:r>
              <a:rPr lang="pt-BR"/>
              <a:t>Instituição ou </a:t>
            </a:r>
          </a:p>
          <a:p>
            <a:pPr algn="ctr"/>
            <a:r>
              <a:rPr lang="pt-BR"/>
              <a:t>do laboratório</a:t>
            </a:r>
          </a:p>
        </p:txBody>
      </p:sp>
      <p:pic>
        <p:nvPicPr>
          <p:cNvPr id="2059" name="Imagem 15" descr="Logo ECPA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7845" y="647701"/>
            <a:ext cx="1568167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CaixaDeTexto 16"/>
          <p:cNvSpPr txBox="1">
            <a:spLocks noChangeArrowheads="1"/>
          </p:cNvSpPr>
          <p:nvPr/>
        </p:nvSpPr>
        <p:spPr bwMode="auto">
          <a:xfrm>
            <a:off x="1344790" y="4071938"/>
            <a:ext cx="287771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900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0" y="39471601"/>
            <a:ext cx="28803600" cy="3673475"/>
          </a:xfrm>
          <a:prstGeom prst="rect">
            <a:avLst/>
          </a:prstGeom>
          <a:solidFill>
            <a:srgbClr val="D3E8B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pt-BR"/>
          </a:p>
          <a:p>
            <a:pPr defTabSz="914400">
              <a:spcBef>
                <a:spcPct val="50000"/>
              </a:spcBef>
            </a:pPr>
            <a:endParaRPr lang="pt-BR" sz="10000"/>
          </a:p>
        </p:txBody>
      </p:sp>
      <p:graphicFrame>
        <p:nvGraphicFramePr>
          <p:cNvPr id="2064" name="Object 16"/>
          <p:cNvGraphicFramePr>
            <a:graphicFrameLocks noChangeAspect="1"/>
          </p:cNvGraphicFramePr>
          <p:nvPr/>
        </p:nvGraphicFramePr>
        <p:xfrm>
          <a:off x="0" y="38266688"/>
          <a:ext cx="28803600" cy="4938712"/>
        </p:xfrm>
        <a:graphic>
          <a:graphicData uri="http://schemas.openxmlformats.org/presentationml/2006/ole">
            <p:oleObj spid="_x0000_s2064" name="CorelDRAW" r:id="rId6" imgW="13403880" imgH="20343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93</Words>
  <Application>Microsoft Office PowerPoint</Application>
  <PresentationFormat>Personalizar</PresentationFormat>
  <Paragraphs>11</Paragraphs>
  <Slides>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3" baseType="lpstr">
      <vt:lpstr>Tema do Office</vt:lpstr>
      <vt:lpstr>CorelDRAW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</dc:creator>
  <cp:lastModifiedBy>Ricardo</cp:lastModifiedBy>
  <cp:revision>63</cp:revision>
  <dcterms:created xsi:type="dcterms:W3CDTF">2014-06-16T14:33:48Z</dcterms:created>
  <dcterms:modified xsi:type="dcterms:W3CDTF">2015-09-16T16:37:26Z</dcterms:modified>
</cp:coreProperties>
</file>